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3" autoAdjust="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image" Target="../media/image7.wmf"/><Relationship Id="rId9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ПРЯМАЯ И ОБРАТНАЯ ПРОПОРЦИОНАЛЬНЫЕ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ЗАВИСИМОСТИ.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РЕШЕНИЕ ЗАДАЧ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Один отрезок на карте имеет длину 5,4 см, а на местности 27 км. Какую длину на карте будет иметь отрезок , длина которого на местности </a:t>
            </a:r>
          </a:p>
          <a:p>
            <a:pPr>
              <a:buNone/>
            </a:pPr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18 км?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 №1</a:t>
            </a:r>
            <a:endParaRPr lang="ru-RU" sz="6600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9155360" cy="4525963"/>
          </a:xfrm>
        </p:spPr>
        <p:txBody>
          <a:bodyPr/>
          <a:lstStyle/>
          <a:p>
            <a:endParaRPr lang="ru-RU" dirty="0" smtClean="0"/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5,4см – 27 км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   –  18 км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прямо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3203848" y="3861048"/>
          <a:ext cx="5184575" cy="2160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Формула" r:id="rId3" imgW="1346040" imgH="812520" progId="Equation.3">
                  <p:embed/>
                </p:oleObj>
              </mc:Choice>
              <mc:Fallback>
                <p:oleObj name="Формула" r:id="rId3" imgW="1346040" imgH="81252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3861048"/>
                        <a:ext cx="5184575" cy="21602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изготовление 14 деталей расходуется 16,8 кг металла. Сколько металла потребуется на изготовление 27 таких деталей?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№2</a:t>
            </a:r>
            <a:endParaRPr lang="ru-RU" sz="6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9011344" cy="4525963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14дет. – 16,8 кг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27дет –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кг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прямо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       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600" dirty="0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2627784" y="3501008"/>
          <a:ext cx="5544616" cy="230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Формула" r:id="rId3" imgW="1485720" imgH="812520" progId="Equation.3">
                  <p:embed/>
                </p:oleObj>
              </mc:Choice>
              <mc:Fallback>
                <p:oleObj name="Формула" r:id="rId3" imgW="1485720" imgH="81252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3501008"/>
                        <a:ext cx="5544616" cy="2303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Теплоход ракета прошел расстояние между пристанями со скоростью 50км/ч за 4,8 ч. С какой скоростью должен идти теплоход, чтобы пройти это расстояние за 3,2 ч?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№</a:t>
            </a:r>
            <a:r>
              <a:rPr lang="en-US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481328"/>
            <a:ext cx="9612560" cy="452596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50 км/ч – 4,8ч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км/ч – 3,2ч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обратно 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 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2699792" y="3429000"/>
          <a:ext cx="5904656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Формула" r:id="rId3" imgW="1396800" imgH="1079280" progId="Equation.3">
                  <p:embed/>
                </p:oleObj>
              </mc:Choice>
              <mc:Fallback>
                <p:oleObj name="Формула" r:id="rId3" imgW="1396800" imgH="10792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9792" y="3429000"/>
                        <a:ext cx="5904656" cy="342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Расфасовали 0,9 т крупы, что составляет 46,8% всей крупы, привезенной в магазин. Сколько крупы надо еще расфасовать, чтобы она составляла 65% привезенной крупы?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№4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939336" cy="452596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0,9т – 46,8%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 –  65%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прямо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   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600" dirty="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3203848" y="3429000"/>
          <a:ext cx="4752528" cy="2910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Формула" r:id="rId3" imgW="1371600" imgH="1066680" progId="Equation.3">
                  <p:embed/>
                </p:oleObj>
              </mc:Choice>
              <mc:Fallback>
                <p:oleObj name="Формула" r:id="rId3" imgW="1371600" imgH="10666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3429000"/>
                        <a:ext cx="4752528" cy="291080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Цена товара повысилась с 5,2тыс. рублей до 5,33 тыс. рублей. На сколько процентов повысилась цена товара?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№5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939336" cy="452596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5,2 т.р. – 100%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5,33 т.р. –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прямо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   </a:t>
            </a:r>
            <a:endParaRPr lang="ru-RU" sz="3600" dirty="0" smtClean="0"/>
          </a:p>
          <a:p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6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3059832" y="3501008"/>
          <a:ext cx="4968553" cy="28803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Формула" r:id="rId3" imgW="1498320" imgH="1066680" progId="Equation.3">
                  <p:embed/>
                </p:oleObj>
              </mc:Choice>
              <mc:Fallback>
                <p:oleObj name="Формула" r:id="rId3" imgW="1498320" imgH="10666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3501008"/>
                        <a:ext cx="4968553" cy="28803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507288" cy="4525963"/>
          </a:xfrm>
        </p:spPr>
        <p:txBody>
          <a:bodyPr>
            <a:normAutofit lnSpcReduction="10000"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Всадник, двигаясь со скоростью 18км/ч, преодолел некоторое расстояние за 1,5 ч. За какое время проедет это расстояние экипаж, скорость которого на 3 км/ч меньше скорости всадника?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№</a:t>
            </a:r>
            <a:r>
              <a:rPr lang="en-US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525963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18-3=15(км/ч) скорость экипажа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 км/ч – 1,5ч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15 км/ч –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обратно 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  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6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Формула" r:id="rId3" imgW="114120" imgH="215640" progId="Equation.3">
                  <p:embed/>
                </p:oleObj>
              </mc:Choice>
              <mc:Fallback>
                <p:oleObj name="Формула" r:id="rId3" imgW="114120" imgH="215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Формула" r:id="rId5" imgW="114120" imgH="215640" progId="Equation.3">
                  <p:embed/>
                </p:oleObj>
              </mc:Choice>
              <mc:Fallback>
                <p:oleObj name="Формула" r:id="rId5" imgW="11412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5475288" y="4718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Формула" r:id="rId6" imgW="114120" imgH="215640" progId="Equation.3">
                  <p:embed/>
                </p:oleObj>
              </mc:Choice>
              <mc:Fallback>
                <p:oleObj name="Формула" r:id="rId6" imgW="11412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5288" y="4718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3194050" y="3860800"/>
          <a:ext cx="3113088" cy="208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Формула" r:id="rId7" imgW="1180800" imgH="863280" progId="Equation.3">
                  <p:embed/>
                </p:oleObj>
              </mc:Choice>
              <mc:Fallback>
                <p:oleObj name="Формула" r:id="rId7" imgW="1180800" imgH="86328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4050" y="3860800"/>
                        <a:ext cx="3113088" cy="2089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соли в растворе 20%.</a:t>
            </a:r>
          </a:p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а)Сколько килограммов соли содержится в 80кг раствора?</a:t>
            </a:r>
          </a:p>
          <a:p>
            <a:r>
              <a:rPr lang="ru-RU" sz="4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б)Сколько килограммов раствора необходимо взять, чтобы он содержал 10% соли? </a:t>
            </a:r>
            <a:endParaRPr lang="ru-RU" sz="4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 №</a:t>
            </a:r>
            <a:r>
              <a:rPr lang="en-US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481328"/>
            <a:ext cx="8712968" cy="452596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а) 80 кг – 100%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X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кг   –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прямо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   </a:t>
            </a:r>
            <a:endParaRPr lang="ru-RU" sz="3600" dirty="0" smtClean="0"/>
          </a:p>
          <a:p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6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2915816" y="3501008"/>
          <a:ext cx="4032448" cy="2664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Формула" r:id="rId3" imgW="1257120" imgH="812520" progId="Equation.3">
                  <p:embed/>
                </p:oleObj>
              </mc:Choice>
              <mc:Fallback>
                <p:oleObj name="Формула" r:id="rId3" imgW="1257120" imgH="81252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3501008"/>
                        <a:ext cx="4032448" cy="26642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481328"/>
            <a:ext cx="8568952" cy="4525963"/>
          </a:xfrm>
        </p:spPr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кг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100%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16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кг   – 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  <a:p>
            <a:pPr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Зависимость прямо пропорциональная.</a:t>
            </a: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Значит:   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66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Формула" r:id="rId3" imgW="114120" imgH="215640" progId="Equation.3">
                  <p:embed/>
                </p:oleObj>
              </mc:Choice>
              <mc:Fallback>
                <p:oleObj name="Формула" r:id="rId3" imgW="114120" imgH="2156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Формула" r:id="rId5" imgW="114120" imgH="215640" progId="Equation.3">
                  <p:embed/>
                </p:oleObj>
              </mc:Choice>
              <mc:Fallback>
                <p:oleObj name="Формула" r:id="rId5" imgW="114120" imgH="215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5065713" y="5013325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Формула" r:id="rId6" imgW="114120" imgH="215640" progId="Equation.3">
                  <p:embed/>
                </p:oleObj>
              </mc:Choice>
              <mc:Fallback>
                <p:oleObj name="Формула" r:id="rId6" imgW="114120" imgH="2156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5713" y="5013325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Формула" r:id="rId7" imgW="114120" imgH="215640" progId="Equation.3">
                  <p:embed/>
                </p:oleObj>
              </mc:Choice>
              <mc:Fallback>
                <p:oleObj name="Формула" r:id="rId7" imgW="114120" imgH="2156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/>
        </p:nvGraphicFramePr>
        <p:xfrm>
          <a:off x="3635896" y="3645024"/>
          <a:ext cx="3888432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6" name="Формула" r:id="rId8" imgW="787320" imgH="634680" progId="Equation.3">
                  <p:embed/>
                </p:oleObj>
              </mc:Choice>
              <mc:Fallback>
                <p:oleObj name="Формула" r:id="rId8" imgW="787320" imgH="63468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3645024"/>
                        <a:ext cx="3888432" cy="24482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132</TotalTime>
  <Words>371</Words>
  <Application>Microsoft Office PowerPoint</Application>
  <PresentationFormat>Экран (4:3)</PresentationFormat>
  <Paragraphs>61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Открытая</vt:lpstr>
      <vt:lpstr>Формула</vt:lpstr>
      <vt:lpstr>ПРЯМАЯ И ОБРАТНАЯ ПРОПОРЦИОНАЛЬНЫЕ ЗАВИСИМОСТИ.  РЕШЕНИЕ ЗАДАЧ</vt:lpstr>
      <vt:lpstr>ЗАДАЧА  №1</vt:lpstr>
      <vt:lpstr>РЕШЕНИЕ:</vt:lpstr>
      <vt:lpstr>ЗАДАЧА №2</vt:lpstr>
      <vt:lpstr>            РЕШЕНИЕ:</vt:lpstr>
      <vt:lpstr>ЗАДАЧА №3</vt:lpstr>
      <vt:lpstr> РЕШЕНИЕ:</vt:lpstr>
      <vt:lpstr>ЗАДАЧА №4</vt:lpstr>
      <vt:lpstr>РЕШЕНИЕ:</vt:lpstr>
      <vt:lpstr>ЗАДАЧА №5</vt:lpstr>
      <vt:lpstr>РЕШЕНИЕ:</vt:lpstr>
      <vt:lpstr>ЗАДАЧА №6</vt:lpstr>
      <vt:lpstr>РЕШЕНИЕ:</vt:lpstr>
      <vt:lpstr>ЗАДАЧА №7</vt:lpstr>
      <vt:lpstr>РЕШЕНИЕ:</vt:lpstr>
      <vt:lpstr>РЕШЕНИЕ: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Наталья</cp:lastModifiedBy>
  <cp:revision>42</cp:revision>
  <dcterms:modified xsi:type="dcterms:W3CDTF">2016-01-09T17:17:34Z</dcterms:modified>
</cp:coreProperties>
</file>